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00" r:id="rId2"/>
  </p:sldMasterIdLst>
  <p:notesMasterIdLst>
    <p:notesMasterId r:id="rId34"/>
  </p:notesMasterIdLst>
  <p:sldIdLst>
    <p:sldId id="319" r:id="rId3"/>
    <p:sldId id="279" r:id="rId4"/>
    <p:sldId id="280" r:id="rId5"/>
    <p:sldId id="305" r:id="rId6"/>
    <p:sldId id="309" r:id="rId7"/>
    <p:sldId id="274" r:id="rId8"/>
    <p:sldId id="304" r:id="rId9"/>
    <p:sldId id="307" r:id="rId10"/>
    <p:sldId id="308" r:id="rId11"/>
    <p:sldId id="310" r:id="rId12"/>
    <p:sldId id="281" r:id="rId13"/>
    <p:sldId id="317" r:id="rId14"/>
    <p:sldId id="288" r:id="rId15"/>
    <p:sldId id="315" r:id="rId16"/>
    <p:sldId id="313" r:id="rId17"/>
    <p:sldId id="422" r:id="rId18"/>
    <p:sldId id="271" r:id="rId19"/>
    <p:sldId id="314" r:id="rId20"/>
    <p:sldId id="407" r:id="rId21"/>
    <p:sldId id="423" r:id="rId22"/>
    <p:sldId id="300" r:id="rId23"/>
    <p:sldId id="301" r:id="rId24"/>
    <p:sldId id="302" r:id="rId25"/>
    <p:sldId id="311" r:id="rId26"/>
    <p:sldId id="292" r:id="rId27"/>
    <p:sldId id="293" r:id="rId28"/>
    <p:sldId id="294" r:id="rId29"/>
    <p:sldId id="295" r:id="rId30"/>
    <p:sldId id="296" r:id="rId31"/>
    <p:sldId id="312" r:id="rId32"/>
    <p:sldId id="42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E7"/>
    <a:srgbClr val="0000CC"/>
    <a:srgbClr val="AE0EB2"/>
    <a:srgbClr val="FFFFFF"/>
    <a:srgbClr val="FFFF00"/>
    <a:srgbClr val="FF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94664" autoAdjust="0"/>
  </p:normalViewPr>
  <p:slideViewPr>
    <p:cSldViewPr>
      <p:cViewPr varScale="1">
        <p:scale>
          <a:sx n="75" d="100"/>
          <a:sy n="75" d="100"/>
        </p:scale>
        <p:origin x="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Header Placeholder 52225">
            <a:extLst>
              <a:ext uri="{FF2B5EF4-FFF2-40B4-BE49-F238E27FC236}">
                <a16:creationId xmlns:a16="http://schemas.microsoft.com/office/drawing/2014/main" id="{B436DFFE-2D5A-4648-92DF-963E3FAA7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Date Placeholder 52226">
            <a:extLst>
              <a:ext uri="{FF2B5EF4-FFF2-40B4-BE49-F238E27FC236}">
                <a16:creationId xmlns:a16="http://schemas.microsoft.com/office/drawing/2014/main" id="{3F420633-AE4F-4B52-B326-3A93E2A995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Slide Image Placeholder 52227">
            <a:extLst>
              <a:ext uri="{FF2B5EF4-FFF2-40B4-BE49-F238E27FC236}">
                <a16:creationId xmlns:a16="http://schemas.microsoft.com/office/drawing/2014/main" id="{40034E78-1AFC-4C05-B82D-0A099282326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Text Placeholder 52228">
            <a:extLst>
              <a:ext uri="{FF2B5EF4-FFF2-40B4-BE49-F238E27FC236}">
                <a16:creationId xmlns:a16="http://schemas.microsoft.com/office/drawing/2014/main" id="{EAB2488B-2DAE-4B56-9C3B-C79934DE6497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230" name="Footer Placeholder 52229">
            <a:extLst>
              <a:ext uri="{FF2B5EF4-FFF2-40B4-BE49-F238E27FC236}">
                <a16:creationId xmlns:a16="http://schemas.microsoft.com/office/drawing/2014/main" id="{DBDAEAE6-EB46-4C0A-9CB2-21D65A012A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Slide Number Placeholder 52230">
            <a:extLst>
              <a:ext uri="{FF2B5EF4-FFF2-40B4-BE49-F238E27FC236}">
                <a16:creationId xmlns:a16="http://schemas.microsoft.com/office/drawing/2014/main" id="{41DB1366-83CF-49E8-B7BD-6A7E097BE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fld id="{0172E3DA-D13D-4FA5-9343-C45C2BD8F370}" type="slidenum">
              <a:rPr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2CC070-6443-4F89-9536-3AE69B4C4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5E1D0-6F01-49DC-A252-63C5F449FB3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916D0D2-9604-4269-9C1F-E622C4325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A0545F6-8A08-48CA-A761-692CBD3C6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12FDE4E-D1D2-49F9-A091-EE560CD93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B158708-AC75-4BCA-BE87-BCC8C8EF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2626458-EFC9-4F8B-A234-74753F80F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37DAB-1465-41B8-AB33-43D3B73292C6}" type="slidenum">
              <a:rPr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336E3038-34F9-4B75-BB88-6D8A229D31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F4B924-418B-41C7-97C1-A4EEBC7C4800}" type="slidenum">
              <a:rPr altLang="zh-CN" sz="1200"/>
              <a:pPr/>
              <a:t>11</a:t>
            </a:fld>
            <a:endParaRPr lang="en-US" altLang="zh-CN" sz="1200"/>
          </a:p>
        </p:txBody>
      </p:sp>
      <p:sp>
        <p:nvSpPr>
          <p:cNvPr id="28675" name="Slide Image Placeholder 53249">
            <a:extLst>
              <a:ext uri="{FF2B5EF4-FFF2-40B4-BE49-F238E27FC236}">
                <a16:creationId xmlns:a16="http://schemas.microsoft.com/office/drawing/2014/main" id="{4F5A0589-E599-4F7B-841A-5E21E25C0EE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8676" name="Text Placeholder 53250">
            <a:extLst>
              <a:ext uri="{FF2B5EF4-FFF2-40B4-BE49-F238E27FC236}">
                <a16:creationId xmlns:a16="http://schemas.microsoft.com/office/drawing/2014/main" id="{2CF43B5F-CB51-4266-9119-BBAD6F24DD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3AC9A61B-87E0-44A6-976B-EEC500908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0578B3-A9A8-49E6-9294-E3E47837571D}" type="slidenum">
              <a:rPr altLang="zh-CN" sz="1200"/>
              <a:pPr/>
              <a:t>13</a:t>
            </a:fld>
            <a:endParaRPr lang="en-US" altLang="zh-CN" sz="1200"/>
          </a:p>
        </p:txBody>
      </p:sp>
      <p:sp>
        <p:nvSpPr>
          <p:cNvPr id="31747" name="Slide Image Placeholder 67585">
            <a:extLst>
              <a:ext uri="{FF2B5EF4-FFF2-40B4-BE49-F238E27FC236}">
                <a16:creationId xmlns:a16="http://schemas.microsoft.com/office/drawing/2014/main" id="{E22CE5DF-BD72-4974-9D88-3A09A42D932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1748" name="Text Placeholder 67586">
            <a:extLst>
              <a:ext uri="{FF2B5EF4-FFF2-40B4-BE49-F238E27FC236}">
                <a16:creationId xmlns:a16="http://schemas.microsoft.com/office/drawing/2014/main" id="{0978DA8E-90B0-49E9-BBDE-5FB9895AE4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>
            <a:extLst>
              <a:ext uri="{FF2B5EF4-FFF2-40B4-BE49-F238E27FC236}">
                <a16:creationId xmlns:a16="http://schemas.microsoft.com/office/drawing/2014/main" id="{D7D6641E-BD2A-4B08-AEDD-E20AD9272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3F033D-1210-4793-8ACC-B0D79FD496A7}" type="slidenum">
              <a:rPr altLang="zh-CN" sz="1200">
                <a:solidFill>
                  <a:srgbClr val="000000"/>
                </a:solidFill>
              </a:rPr>
              <a:pPr/>
              <a:t>18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6867" name="Slide Image Placeholder 53249">
            <a:extLst>
              <a:ext uri="{FF2B5EF4-FFF2-40B4-BE49-F238E27FC236}">
                <a16:creationId xmlns:a16="http://schemas.microsoft.com/office/drawing/2014/main" id="{7FCFB1A4-055D-4939-987B-7FB929DDE67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6868" name="Text Placeholder 53250">
            <a:extLst>
              <a:ext uri="{FF2B5EF4-FFF2-40B4-BE49-F238E27FC236}">
                <a16:creationId xmlns:a16="http://schemas.microsoft.com/office/drawing/2014/main" id="{98B816F5-E235-4C7F-8031-675396DE1D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98573EB-7CCE-4290-9744-2FB184BA3B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01D9D2FF-AE00-4EC7-87C2-6D08EC51E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320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C87BE1A-F906-44A1-B693-068CDF763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EF3F30-98FB-428C-89AF-54353B0DD1DB}" type="slidenum">
              <a:rPr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683266A-3EBA-49AD-9A7D-5D76F8D5C4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F7819DE-986C-43FC-8553-0B0F42E9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A758DDE-1ECC-4D33-B4DE-6D788791A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22821-31BD-43C8-A01D-911CACB01232}" type="slidenum">
              <a:rPr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6387">
            <a:extLst>
              <a:ext uri="{FF2B5EF4-FFF2-40B4-BE49-F238E27FC236}">
                <a16:creationId xmlns:a16="http://schemas.microsoft.com/office/drawing/2014/main" id="{4EE82CE1-236B-40F8-B6F1-3794D090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ADB2F-6D4F-4730-A5B0-BBFEDCEE3786}" type="datetime1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16388">
            <a:extLst>
              <a:ext uri="{FF2B5EF4-FFF2-40B4-BE49-F238E27FC236}">
                <a16:creationId xmlns:a16="http://schemas.microsoft.com/office/drawing/2014/main" id="{12D75A3A-25CB-4465-8DE6-9E6140C5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389">
            <a:extLst>
              <a:ext uri="{FF2B5EF4-FFF2-40B4-BE49-F238E27FC236}">
                <a16:creationId xmlns:a16="http://schemas.microsoft.com/office/drawing/2014/main" id="{83543606-860E-46C5-A05A-34246224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A4241-FC73-4911-91A2-44EB2E293DA4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5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B5905-CF87-4FA9-935B-34F35372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AD7A5-194D-4022-B1A3-58AE2E9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B08A-62C2-4314-8082-A379545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C17D-DCD4-419A-B604-5F6701621802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80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68EC8-4F70-4564-876C-8D084BF0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F2BF-46C9-406D-BC8F-4957E6ED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99E2C-1956-4C79-B850-BB81EC26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AAC3-45D2-4A9B-A4B6-BD4990A0EFF0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26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E8F92F4-2481-4190-A408-F67FEC7770CF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9D3D1145-9545-4248-9E7C-D2EE7E2BE30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95EF8CA-4D93-45F1-A29A-5F9CC2474C1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DAB0F37-1E5C-48B3-87AD-931D25E30B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68EFE743-E931-4510-9DCC-435B4F3D3D1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DA4A6A82-6150-42EE-A554-29DF5B327B5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3B494A40-331A-4554-9AD5-400B62393C2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91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2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91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055500C-8262-47CA-B877-BAF0A74E2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0DAB813-5BE9-4152-9CE0-00BAFD65A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FF6CA56-679C-4D11-B49A-5BC2A246F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95654-7141-4C70-BE57-50B8DB937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835801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2EA09F5-3C84-4048-9BF3-BA598D7F9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555E867-51B3-4598-8EB9-CB6E66292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516EC65-F77C-466A-B486-8B830189C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9C635-1760-4292-BA97-5CAA53E72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0600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9292E5B-1305-424B-B158-6D3042800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9871B5F-021E-4B1E-BE91-9C4ADAC82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C964B6A-F3A2-41C3-ABAE-3BB155895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9AC2F-78AD-415D-AE89-4BFC2B6AC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389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DD96FD7-D4B5-4447-822C-D89FBEDC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3C2F1DC-B586-47A6-BD6D-B1171F99B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5C29FCC-CA23-4372-BBF9-28FD887AF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0186C-6DEA-441C-A097-94A1C9FD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47579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237658C-486E-40CA-8940-766F6D143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F159C3B-9B3C-44BF-9807-4948B5886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14C1F79-C24E-4DB9-8036-3B3178776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0FD54-E90E-4A7D-8848-9D86B05BE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87143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8D3945E-21AD-4CC7-ABE8-93EB07CC6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9B2E4C7-9A8B-41BB-B9D6-B633DE773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99BCAA4-6E0B-4430-A7E8-052614E07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81020-6464-4494-AA52-AA0C39BE9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920443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0DFB3D8-69C2-4D71-9125-9C014918C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E0EBA03-F0D4-49DA-84E9-1963DAD0D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CE710C6-8E73-4066-9137-5D7B12636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CFA7A-0099-45F3-9BAB-1C4933C93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4272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4356FD-64E5-4F76-954A-AA97CA2DA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4016487-AEA9-4184-B2B3-67597B0E0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377C2DD-1C9A-4B5F-9169-38B8AEACC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0E45B-4E2B-477E-B5FE-DFE96237C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4053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66E6-30AC-494C-A384-FB69B1C9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25484-EDFA-45BA-AD57-CC30A89C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D443-DC22-4589-966C-F173352A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DBF5C-4109-49F3-933D-1048A4DB7899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275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208E0B9-CDD0-41B4-8930-C5689A52B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99FB746-D120-4CA0-A07D-CD95238E4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CE5D6D-7CDA-4BB1-AB79-3AAFD77ED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E39D0-3E2B-450F-9901-081AA8779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41735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6B68749-C183-42EC-BD2A-C2CBC8C59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BA3617D-BE6A-467C-9EDE-71E66B8B0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8D29996-691A-436A-A2EB-4426C531D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66CD1-AE80-416B-880D-89B739DAF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711812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742DA35-2ECA-4F1E-AC1A-4F18972A5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7EB9058-8114-40E4-9F3A-1516D237F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6B9286E-231F-42A8-92C4-DB04BB6CC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9C35D-8911-440F-A38F-113D5EB4C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59475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9A9E-ED6F-4FF9-B2FE-D9C70098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ED83A-79B0-41A0-ADDC-B6F16208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730C-3E8A-4F3F-9306-BF0915D0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FA29-D291-4CB9-AFDB-19414577B4E5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26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1E62C-C4F2-424E-852A-F75324DF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AD786-C61C-4649-9767-2E2D5C72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23F08-E82B-47F6-A8A1-F1C7DF80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2535-F55F-400A-A277-88831157E1C1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40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A21CF-6FA3-4F7B-8816-4E990DC1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95196-B8CE-44B3-9F1A-8A5D8DB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07BA7-060E-4655-ADFD-8E6AE5D8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3E26-74FF-4B4B-9E80-90A4841F784A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00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45C84-E250-4CE9-9DF6-33E1D6C6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FCD3B-39C1-4C8E-BC47-93FB7A71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B9EA4-7BBF-4522-918C-0C64B32E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E8A5-67A7-43A1-B30D-8D116749B274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8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CA2E6-3D71-4F02-B267-3AC19D22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EC8EA-FC3A-4D9A-8AF8-8EDB090B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39FE0-FF59-4EE8-A19B-C592480E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D2427-A613-4078-9EC3-BDFBDCBE4DCF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7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4333F-F953-4BB1-B1AA-76485976A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A954C-890F-4AF5-AC46-3735D270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B6EAB-BD64-4046-9EBB-56A2876F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7CE81-32A7-4698-A64C-462C1098A9D4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09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61515-E1B2-4B85-909C-AD482446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8725F-FC2B-4ADF-A3AF-57CD5275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F027D-A764-4845-9408-79B29DE5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0991-16E7-4EE1-99D8-3A3CF0F3C71D}" type="slidenum">
              <a:rPr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95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6385">
            <a:extLst>
              <a:ext uri="{FF2B5EF4-FFF2-40B4-BE49-F238E27FC236}">
                <a16:creationId xmlns:a16="http://schemas.microsoft.com/office/drawing/2014/main" id="{FD0588E2-44B6-4250-AD9E-E8FCA7DAD8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6386">
            <a:extLst>
              <a:ext uri="{FF2B5EF4-FFF2-40B4-BE49-F238E27FC236}">
                <a16:creationId xmlns:a16="http://schemas.microsoft.com/office/drawing/2014/main" id="{E77EBC6A-C26F-4C50-8AB7-85DEA63E26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Date Placeholder 16387">
            <a:extLst>
              <a:ext uri="{FF2B5EF4-FFF2-40B4-BE49-F238E27FC236}">
                <a16:creationId xmlns:a16="http://schemas.microsoft.com/office/drawing/2014/main" id="{2079E036-D56C-406E-8B59-1FFFF1F6F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>
              <a:defRPr/>
            </a:pPr>
            <a:fld id="{F71BABF6-AE99-4269-BA8D-033A514D3DE4}" type="datetime1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16389" name="Footer Placeholder 16388">
            <a:extLst>
              <a:ext uri="{FF2B5EF4-FFF2-40B4-BE49-F238E27FC236}">
                <a16:creationId xmlns:a16="http://schemas.microsoft.com/office/drawing/2014/main" id="{FECE8AB4-1C8F-4E6E-BBC2-DF082A85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Slide Number Placeholder 16389">
            <a:extLst>
              <a:ext uri="{FF2B5EF4-FFF2-40B4-BE49-F238E27FC236}">
                <a16:creationId xmlns:a16="http://schemas.microsoft.com/office/drawing/2014/main" id="{A3F3DDFC-17AA-4D76-AD3C-89DD27E50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/>
            </a:lvl1pPr>
          </a:lstStyle>
          <a:p>
            <a:fld id="{5D0A3F42-8047-4EDB-A3AC-23375B3A33E2}" type="slidenum">
              <a:rPr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2553EC87-49E9-45C7-BFA5-39AA2193DA28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56" name="Oval 3">
              <a:extLst>
                <a:ext uri="{FF2B5EF4-FFF2-40B4-BE49-F238E27FC236}">
                  <a16:creationId xmlns:a16="http://schemas.microsoft.com/office/drawing/2014/main" id="{32AF8E30-CCC8-4407-9A87-4FD364EEC36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Oval 4">
              <a:extLst>
                <a:ext uri="{FF2B5EF4-FFF2-40B4-BE49-F238E27FC236}">
                  <a16:creationId xmlns:a16="http://schemas.microsoft.com/office/drawing/2014/main" id="{CC58FC3D-02B4-4D6E-9CC1-CEDAA85DD42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" name="Oval 5">
              <a:extLst>
                <a:ext uri="{FF2B5EF4-FFF2-40B4-BE49-F238E27FC236}">
                  <a16:creationId xmlns:a16="http://schemas.microsoft.com/office/drawing/2014/main" id="{409A232D-3F58-4322-8654-6C3D4F66C91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" name="Oval 6">
              <a:extLst>
                <a:ext uri="{FF2B5EF4-FFF2-40B4-BE49-F238E27FC236}">
                  <a16:creationId xmlns:a16="http://schemas.microsoft.com/office/drawing/2014/main" id="{1FD547B7-2F0C-41CA-9F1F-E7B07522B40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ECD190C6-4A82-4F2E-930D-1580EB663B7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B8E19639-D12A-4646-BB1E-E2CF25C45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8121" name="Rectangle 9">
            <a:extLst>
              <a:ext uri="{FF2B5EF4-FFF2-40B4-BE49-F238E27FC236}">
                <a16:creationId xmlns:a16="http://schemas.microsoft.com/office/drawing/2014/main" id="{1CEA2607-9D1B-42E8-A540-19FFAA1DFF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22" name="Rectangle 10">
            <a:extLst>
              <a:ext uri="{FF2B5EF4-FFF2-40B4-BE49-F238E27FC236}">
                <a16:creationId xmlns:a16="http://schemas.microsoft.com/office/drawing/2014/main" id="{10A3D322-A6C6-42E9-BA26-09F678C87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23" name="Rectangle 11">
            <a:extLst>
              <a:ext uri="{FF2B5EF4-FFF2-40B4-BE49-F238E27FC236}">
                <a16:creationId xmlns:a16="http://schemas.microsoft.com/office/drawing/2014/main" id="{81FAAD89-4564-444B-9E8A-E33B6BCA76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98CB1A06-6485-4EE3-975F-BA755F66BB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9F40B74B-5124-4C83-ACA0-E53BE4E67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0" name="Picture 20">
            <a:extLst>
              <a:ext uri="{FF2B5EF4-FFF2-40B4-BE49-F238E27FC236}">
                <a16:creationId xmlns:a16="http://schemas.microsoft.com/office/drawing/2014/main" id="{0AB20FA1-73CE-4B90-AEA4-54500C45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46722ED9-285E-4778-A45D-D996156B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6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.VnArial" pitchFamily="34" charset="0"/>
            </a:endParaRP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6AD306DE-3C47-43C7-B027-90B6356F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309938"/>
            <a:ext cx="199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.VnArial" pitchFamily="34" charset="0"/>
            </a:endParaRP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8413C2F3-5526-4C82-9F6E-2045A89B2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0"/>
            <a:ext cx="306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.VnArial" pitchFamily="34" charset="0"/>
            </a:endParaRPr>
          </a:p>
        </p:txBody>
      </p:sp>
      <p:sp>
        <p:nvSpPr>
          <p:cNvPr id="92182" name="WordArt 22">
            <a:extLst>
              <a:ext uri="{FF2B5EF4-FFF2-40B4-BE49-F238E27FC236}">
                <a16:creationId xmlns:a16="http://schemas.microsoft.com/office/drawing/2014/main" id="{A8F472B1-349F-4B25-BCCC-00B23EA0D3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6753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ĐINH CHÍNH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3" name="WordArt 23">
            <a:extLst>
              <a:ext uri="{FF2B5EF4-FFF2-40B4-BE49-F238E27FC236}">
                <a16:creationId xmlns:a16="http://schemas.microsoft.com/office/drawing/2014/main" id="{023FE97A-3B81-457D-BBAD-6F2EA8E215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1524000"/>
            <a:ext cx="318135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92184" name="WordArt 24">
            <a:extLst>
              <a:ext uri="{FF2B5EF4-FFF2-40B4-BE49-F238E27FC236}">
                <a16:creationId xmlns:a16="http://schemas.microsoft.com/office/drawing/2014/main" id="{C2A38E15-EDE6-471A-BC9A-8E2F9C26E3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429000"/>
            <a:ext cx="457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QUÊ NGOẠI</a:t>
            </a:r>
          </a:p>
        </p:txBody>
      </p:sp>
      <p:sp>
        <p:nvSpPr>
          <p:cNvPr id="92185" name="WordArt 25">
            <a:extLst>
              <a:ext uri="{FF2B5EF4-FFF2-40B4-BE49-F238E27FC236}">
                <a16:creationId xmlns:a16="http://schemas.microsoft.com/office/drawing/2014/main" id="{46A58AA3-CE4B-49C9-909A-93701C1365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6236" y="5076825"/>
            <a:ext cx="4419599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8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CHỬ VĂN LONG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48129">
            <a:extLst>
              <a:ext uri="{FF2B5EF4-FFF2-40B4-BE49-F238E27FC236}">
                <a16:creationId xmlns:a16="http://schemas.microsoft.com/office/drawing/2014/main" id="{CAA53608-35A4-446B-9C0C-7A36D8EE6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239000" cy="3429000"/>
          </a:xfrm>
          <a:prstGeom prst="star32">
            <a:avLst>
              <a:gd name="adj" fmla="val 43181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1" name="Rectangles 51220" descr="Bouquet">
            <a:extLst>
              <a:ext uri="{FF2B5EF4-FFF2-40B4-BE49-F238E27FC236}">
                <a16:creationId xmlns:a16="http://schemas.microsoft.com/office/drawing/2014/main" id="{84CA9F14-1EA5-4140-9AFE-7D420AAB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81400"/>
            <a:ext cx="8534400" cy="289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     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en-US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C3300"/>
                </a:solidFill>
              </a:rPr>
              <a:t>.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1" grpId="0" animBg="1"/>
      <p:bldP spid="512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1" name="Text Box 77">
            <a:extLst>
              <a:ext uri="{FF2B5EF4-FFF2-40B4-BE49-F238E27FC236}">
                <a16:creationId xmlns:a16="http://schemas.microsoft.com/office/drawing/2014/main" id="{9FB26D64-2628-45ED-84B4-14216684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498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062" name="Text Box 78">
            <a:extLst>
              <a:ext uri="{FF2B5EF4-FFF2-40B4-BE49-F238E27FC236}">
                <a16:creationId xmlns:a16="http://schemas.microsoft.com/office/drawing/2014/main" id="{E48AC6BB-EC20-462F-B6FF-BA1370B93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2314575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0063" name="Text Box 79">
            <a:extLst>
              <a:ext uri="{FF2B5EF4-FFF2-40B4-BE49-F238E27FC236}">
                <a16:creationId xmlns:a16="http://schemas.microsoft.com/office/drawing/2014/main" id="{810A2F19-BE31-4E28-A080-898A0AFE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575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068" name="Picture 84">
            <a:extLst>
              <a:ext uri="{FF2B5EF4-FFF2-40B4-BE49-F238E27FC236}">
                <a16:creationId xmlns:a16="http://schemas.microsoft.com/office/drawing/2014/main" id="{FD989960-3706-44AA-842C-3297B774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61" grpId="0"/>
      <p:bldP spid="170062" grpId="0"/>
      <p:bldP spid="1700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s 66562">
            <a:extLst>
              <a:ext uri="{FF2B5EF4-FFF2-40B4-BE49-F238E27FC236}">
                <a16:creationId xmlns:a16="http://schemas.microsoft.com/office/drawing/2014/main" id="{BC36EE2C-A488-4BED-B1CF-99C01A3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81000"/>
            <a:ext cx="8915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nghỉ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hè</a:t>
            </a:r>
            <a:r>
              <a:rPr lang="en-US" altLang="en-US" sz="3600" b="1" dirty="0"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đầm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sen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nở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tám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mươi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xưa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6564" name="Straight Connector 66563">
            <a:extLst>
              <a:ext uri="{FF2B5EF4-FFF2-40B4-BE49-F238E27FC236}">
                <a16:creationId xmlns:a16="http://schemas.microsoft.com/office/drawing/2014/main" id="{345DC74D-342C-44B8-83F6-276A9FB0A6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4572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Straight Connector 66564">
            <a:extLst>
              <a:ext uri="{FF2B5EF4-FFF2-40B4-BE49-F238E27FC236}">
                <a16:creationId xmlns:a16="http://schemas.microsoft.com/office/drawing/2014/main" id="{DEF3696B-EF04-4A82-BDD4-744FAEE8DE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4175" y="2071688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Straight Connector 66565">
            <a:extLst>
              <a:ext uri="{FF2B5EF4-FFF2-40B4-BE49-F238E27FC236}">
                <a16:creationId xmlns:a16="http://schemas.microsoft.com/office/drawing/2014/main" id="{2F234D33-014A-4507-BF2C-C3774BDEB5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42150" y="15240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Straight Connector 66566">
            <a:extLst>
              <a:ext uri="{FF2B5EF4-FFF2-40B4-BE49-F238E27FC236}">
                <a16:creationId xmlns:a16="http://schemas.microsoft.com/office/drawing/2014/main" id="{E759EF0A-227C-4EB7-AA82-2ED9DD83B4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15240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Straight Connector 66567">
            <a:extLst>
              <a:ext uri="{FF2B5EF4-FFF2-40B4-BE49-F238E27FC236}">
                <a16:creationId xmlns:a16="http://schemas.microsoft.com/office/drawing/2014/main" id="{157FE912-A704-4F70-82BA-1F8F7B583D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990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Straight Connector 66568">
            <a:extLst>
              <a:ext uri="{FF2B5EF4-FFF2-40B4-BE49-F238E27FC236}">
                <a16:creationId xmlns:a16="http://schemas.microsoft.com/office/drawing/2014/main" id="{764365E4-15AE-4C8B-BCAD-F8D28F521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990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Straight Connector 66569">
            <a:extLst>
              <a:ext uri="{FF2B5EF4-FFF2-40B4-BE49-F238E27FC236}">
                <a16:creationId xmlns:a16="http://schemas.microsoft.com/office/drawing/2014/main" id="{51BEEC44-884C-42DB-8C3D-25B88BDFDA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810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Straight Connector 66570">
            <a:extLst>
              <a:ext uri="{FF2B5EF4-FFF2-40B4-BE49-F238E27FC236}">
                <a16:creationId xmlns:a16="http://schemas.microsoft.com/office/drawing/2014/main" id="{B9B1962B-8A27-49D3-8755-21642B2C45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990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Straight Connector 66571">
            <a:extLst>
              <a:ext uri="{FF2B5EF4-FFF2-40B4-BE49-F238E27FC236}">
                <a16:creationId xmlns:a16="http://schemas.microsoft.com/office/drawing/2014/main" id="{FF27320E-ECB5-4518-9BFE-AB73B71F21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3000" y="2133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Straight Connector 66572">
            <a:extLst>
              <a:ext uri="{FF2B5EF4-FFF2-40B4-BE49-F238E27FC236}">
                <a16:creationId xmlns:a16="http://schemas.microsoft.com/office/drawing/2014/main" id="{156453C5-8782-4C0E-B9D8-1B2D2EF068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2133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Straight Connector 66573">
            <a:extLst>
              <a:ext uri="{FF2B5EF4-FFF2-40B4-BE49-F238E27FC236}">
                <a16:creationId xmlns:a16="http://schemas.microsoft.com/office/drawing/2014/main" id="{3305589C-B691-4010-ACF7-577FEFD544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057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s 66562">
            <a:extLst>
              <a:ext uri="{FF2B5EF4-FFF2-40B4-BE49-F238E27FC236}">
                <a16:creationId xmlns:a16="http://schemas.microsoft.com/office/drawing/2014/main" id="{8C1D1CFF-29CA-46D2-B71B-5D41F6C1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67000"/>
            <a:ext cx="8915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lâu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rồi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Hôm</a:t>
            </a:r>
            <a:r>
              <a:rPr lang="en-US" altLang="en-US" sz="3600" b="1" dirty="0">
                <a:latin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</a:rPr>
              <a:t> ra.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thà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4706C0D6-5BBD-4698-B312-58CEBBE580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3350" y="26670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19942C70-F51C-47F4-9388-29B18E8ADA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6670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F10BFBAB-E84E-479D-A785-F4889DB81A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2750" y="3276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ED23DEC5-F2E5-439D-973E-D340B0E013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4050" y="3276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8893C63D-EA98-4CAC-96DC-7D27D5E184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3738" y="3276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F2E475CA-D07C-4351-B86B-4B8C887D0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9150" y="3733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BA405487-B9A8-4948-901D-B5D9DB541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9675" y="3733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26783AF9-4887-495E-B864-9FEEC620A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6475" y="434975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4FC8384D-EBBA-4FA8-A2B9-7F869F5464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34975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5">
            <a:extLst>
              <a:ext uri="{FF2B5EF4-FFF2-40B4-BE49-F238E27FC236}">
                <a16:creationId xmlns:a16="http://schemas.microsoft.com/office/drawing/2014/main" id="{D3B632F8-67F0-40C4-AE4E-287BCBE5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64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2771" name="Text Box 76">
            <a:extLst>
              <a:ext uri="{FF2B5EF4-FFF2-40B4-BE49-F238E27FC236}">
                <a16:creationId xmlns:a16="http://schemas.microsoft.com/office/drawing/2014/main" id="{0C41A2C7-F666-4E2A-8433-352D895DC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874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quê ngoại</a:t>
            </a:r>
          </a:p>
        </p:txBody>
      </p:sp>
      <p:sp>
        <p:nvSpPr>
          <p:cNvPr id="170061" name="Text Box 77">
            <a:extLst>
              <a:ext uri="{FF2B5EF4-FFF2-40B4-BE49-F238E27FC236}">
                <a16:creationId xmlns:a16="http://schemas.microsoft.com/office/drawing/2014/main" id="{F778CD49-4920-4351-AF81-207D23CC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70125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sp>
        <p:nvSpPr>
          <p:cNvPr id="170066" name="Text Box 82">
            <a:extLst>
              <a:ext uri="{FF2B5EF4-FFF2-40B4-BE49-F238E27FC236}">
                <a16:creationId xmlns:a16="http://schemas.microsoft.com/office/drawing/2014/main" id="{036BCE30-2B46-45BE-B08E-2402363C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209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0067" name="Text Box 83">
            <a:extLst>
              <a:ext uri="{FF2B5EF4-FFF2-40B4-BE49-F238E27FC236}">
                <a16:creationId xmlns:a16="http://schemas.microsoft.com/office/drawing/2014/main" id="{981D97D8-11BE-40A5-81EA-C65F6E91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434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068" name="Picture 84">
            <a:extLst>
              <a:ext uri="{FF2B5EF4-FFF2-40B4-BE49-F238E27FC236}">
                <a16:creationId xmlns:a16="http://schemas.microsoft.com/office/drawing/2014/main" id="{ACB45925-E1C9-4182-844F-4192DD4E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69" name="Text Box 85">
            <a:extLst>
              <a:ext uri="{FF2B5EF4-FFF2-40B4-BE49-F238E27FC236}">
                <a16:creationId xmlns:a16="http://schemas.microsoft.com/office/drawing/2014/main" id="{C04E5A43-5257-429F-88B9-71D03BE0A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6" descr="Kết quả hình ảnh cho nông dân">
            <a:extLst>
              <a:ext uri="{FF2B5EF4-FFF2-40B4-BE49-F238E27FC236}">
                <a16:creationId xmlns:a16="http://schemas.microsoft.com/office/drawing/2014/main" id="{8A8CCCCF-D345-4F96-B7BF-9A994292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76438"/>
            <a:ext cx="39909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0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0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0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61" grpId="0"/>
      <p:bldP spid="170066" grpId="0"/>
      <p:bldP spid="170067" grpId="0"/>
      <p:bldP spid="1700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48129">
            <a:extLst>
              <a:ext uri="{FF2B5EF4-FFF2-40B4-BE49-F238E27FC236}">
                <a16:creationId xmlns:a16="http://schemas.microsoft.com/office/drawing/2014/main" id="{8F0321B3-BD96-424C-B619-27E4E012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239000" cy="3429000"/>
          </a:xfrm>
          <a:prstGeom prst="star32">
            <a:avLst>
              <a:gd name="adj" fmla="val 43181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1" name="Text Box 7">
            <a:extLst>
              <a:ext uri="{FF2B5EF4-FFF2-40B4-BE49-F238E27FC236}">
                <a16:creationId xmlns:a16="http://schemas.microsoft.com/office/drawing/2014/main" id="{88445BD7-D2C1-41E6-A89F-50CE169B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415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752" name="Text Box 8">
            <a:extLst>
              <a:ext uri="{FF2B5EF4-FFF2-40B4-BE49-F238E27FC236}">
                <a16:creationId xmlns:a16="http://schemas.microsoft.com/office/drawing/2014/main" id="{CCC719D7-6ABF-4DFB-8D3E-9685DDF67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577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87753" name="Text Box 9">
            <a:extLst>
              <a:ext uri="{FF2B5EF4-FFF2-40B4-BE49-F238E27FC236}">
                <a16:creationId xmlns:a16="http://schemas.microsoft.com/office/drawing/2014/main" id="{26E91551-82F9-47C9-9C04-187E2B6A1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7" y="1327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87754" name="Text Box 10">
            <a:extLst>
              <a:ext uri="{FF2B5EF4-FFF2-40B4-BE49-F238E27FC236}">
                <a16:creationId xmlns:a16="http://schemas.microsoft.com/office/drawing/2014/main" id="{0B408C88-A9F0-4382-A3E1-1EAD0F27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6" y="17952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7755" name="Text Box 11">
            <a:extLst>
              <a:ext uri="{FF2B5EF4-FFF2-40B4-BE49-F238E27FC236}">
                <a16:creationId xmlns:a16="http://schemas.microsoft.com/office/drawing/2014/main" id="{E3D90692-DB13-4DD7-B531-38494115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7" y="23164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7756" name="Text Box 12">
            <a:extLst>
              <a:ext uri="{FF2B5EF4-FFF2-40B4-BE49-F238E27FC236}">
                <a16:creationId xmlns:a16="http://schemas.microsoft.com/office/drawing/2014/main" id="{0E970250-CB0B-4386-8746-92D2F9B52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6" y="28261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7757" name="Text Box 13">
            <a:extLst>
              <a:ext uri="{FF2B5EF4-FFF2-40B4-BE49-F238E27FC236}">
                <a16:creationId xmlns:a16="http://schemas.microsoft.com/office/drawing/2014/main" id="{CD8AC729-D6FF-4426-A761-78DCE590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247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7758" name="Group 14">
            <a:extLst>
              <a:ext uri="{FF2B5EF4-FFF2-40B4-BE49-F238E27FC236}">
                <a16:creationId xmlns:a16="http://schemas.microsoft.com/office/drawing/2014/main" id="{7F84AE7C-8875-4328-A6C2-214E9A0A844B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2209800"/>
            <a:ext cx="7010400" cy="4648200"/>
            <a:chOff x="240" y="1392"/>
            <a:chExt cx="3264" cy="2256"/>
          </a:xfrm>
        </p:grpSpPr>
        <p:pic>
          <p:nvPicPr>
            <p:cNvPr id="287759" name="Picture 15">
              <a:extLst>
                <a:ext uri="{FF2B5EF4-FFF2-40B4-BE49-F238E27FC236}">
                  <a16:creationId xmlns:a16="http://schemas.microsoft.com/office/drawing/2014/main" id="{AD62A24E-946D-4CF1-A5E1-66FE61BE2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92"/>
              <a:ext cx="1632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760" name="Picture 16">
              <a:extLst>
                <a:ext uri="{FF2B5EF4-FFF2-40B4-BE49-F238E27FC236}">
                  <a16:creationId xmlns:a16="http://schemas.microsoft.com/office/drawing/2014/main" id="{3A67DE17-0149-44AA-87C7-EEFC1B3D6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560"/>
              <a:ext cx="1632" cy="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761" name="Picture 17">
              <a:extLst>
                <a:ext uri="{FF2B5EF4-FFF2-40B4-BE49-F238E27FC236}">
                  <a16:creationId xmlns:a16="http://schemas.microsoft.com/office/drawing/2014/main" id="{958B6B70-D6DF-40F0-A10F-D95014DEE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1650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762" name="Picture 18">
              <a:extLst>
                <a:ext uri="{FF2B5EF4-FFF2-40B4-BE49-F238E27FC236}">
                  <a16:creationId xmlns:a16="http://schemas.microsoft.com/office/drawing/2014/main" id="{1AE43DF8-046B-49BD-B8ED-89E26E8C0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1632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7763" name="Text Box 19">
            <a:extLst>
              <a:ext uri="{FF2B5EF4-FFF2-40B4-BE49-F238E27FC236}">
                <a16:creationId xmlns:a16="http://schemas.microsoft.com/office/drawing/2014/main" id="{3D88A10B-10DB-491E-BC89-9AC22D74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12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7764" name="Text Box 20">
            <a:extLst>
              <a:ext uri="{FF2B5EF4-FFF2-40B4-BE49-F238E27FC236}">
                <a16:creationId xmlns:a16="http://schemas.microsoft.com/office/drawing/2014/main" id="{FB3AFB45-92B1-4902-AAB5-DB861869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583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7765" name="Group 21">
            <a:extLst>
              <a:ext uri="{FF2B5EF4-FFF2-40B4-BE49-F238E27FC236}">
                <a16:creationId xmlns:a16="http://schemas.microsoft.com/office/drawing/2014/main" id="{8C8CB731-250B-4C90-B140-D3763D163269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2241685"/>
            <a:ext cx="9144000" cy="4648200"/>
            <a:chOff x="672" y="2640"/>
            <a:chExt cx="5040" cy="1104"/>
          </a:xfrm>
        </p:grpSpPr>
        <p:pic>
          <p:nvPicPr>
            <p:cNvPr id="287766" name="Picture 22">
              <a:extLst>
                <a:ext uri="{FF2B5EF4-FFF2-40B4-BE49-F238E27FC236}">
                  <a16:creationId xmlns:a16="http://schemas.microsoft.com/office/drawing/2014/main" id="{BB00F5A7-4B85-4E91-91AE-75F6BD5FD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2640"/>
              <a:ext cx="1650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7767" name="Group 23">
              <a:extLst>
                <a:ext uri="{FF2B5EF4-FFF2-40B4-BE49-F238E27FC236}">
                  <a16:creationId xmlns:a16="http://schemas.microsoft.com/office/drawing/2014/main" id="{71FCC1D4-3481-4FE5-8A03-4FE9F0785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651"/>
              <a:ext cx="3390" cy="1093"/>
              <a:chOff x="672" y="2651"/>
              <a:chExt cx="3390" cy="1093"/>
            </a:xfrm>
          </p:grpSpPr>
          <p:pic>
            <p:nvPicPr>
              <p:cNvPr id="287768" name="Picture 24">
                <a:extLst>
                  <a:ext uri="{FF2B5EF4-FFF2-40B4-BE49-F238E27FC236}">
                    <a16:creationId xmlns:a16="http://schemas.microsoft.com/office/drawing/2014/main" id="{BFC892E1-8D65-468E-8117-6BA96A524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" y="2661"/>
                <a:ext cx="1920" cy="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7769" name="Picture 25">
                <a:extLst>
                  <a:ext uri="{FF2B5EF4-FFF2-40B4-BE49-F238E27FC236}">
                    <a16:creationId xmlns:a16="http://schemas.microsoft.com/office/drawing/2014/main" id="{5F84D36C-1BA7-495F-A9CA-D68E6749B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27" t="4411" r="6976" b="17645"/>
              <a:stretch>
                <a:fillRect/>
              </a:stretch>
            </p:blipFill>
            <p:spPr bwMode="auto">
              <a:xfrm>
                <a:off x="672" y="2651"/>
                <a:ext cx="1488" cy="1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8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1" grpId="0"/>
      <p:bldP spid="287752" grpId="0"/>
      <p:bldP spid="287753" grpId="0"/>
      <p:bldP spid="287754" grpId="0"/>
      <p:bldP spid="287755" grpId="0"/>
      <p:bldP spid="287756" grpId="0"/>
      <p:bldP spid="287757" grpId="0"/>
      <p:bldP spid="287763" grpId="0"/>
      <p:bldP spid="2877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s 31758">
            <a:extLst>
              <a:ext uri="{FF2B5EF4-FFF2-40B4-BE49-F238E27FC236}">
                <a16:creationId xmlns:a16="http://schemas.microsoft.com/office/drawing/2014/main" id="{1469F62D-7F29-4968-A376-DBF0632C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36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8129">
            <a:extLst>
              <a:ext uri="{FF2B5EF4-FFF2-40B4-BE49-F238E27FC236}">
                <a16:creationId xmlns:a16="http://schemas.microsoft.com/office/drawing/2014/main" id="{F9D5732E-6AFB-41A0-B18C-D5030DAA7916}"/>
              </a:ext>
            </a:extLst>
          </p:cNvPr>
          <p:cNvSpPr>
            <a:spLocks/>
          </p:cNvSpPr>
          <p:nvPr/>
        </p:nvSpPr>
        <p:spPr bwMode="auto">
          <a:xfrm>
            <a:off x="990600" y="2971800"/>
            <a:ext cx="7239000" cy="3429000"/>
          </a:xfrm>
          <a:prstGeom prst="star32">
            <a:avLst>
              <a:gd name="adj" fmla="val 43181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8" name="Text Box 12">
            <a:extLst>
              <a:ext uri="{FF2B5EF4-FFF2-40B4-BE49-F238E27FC236}">
                <a16:creationId xmlns:a16="http://schemas.microsoft.com/office/drawing/2014/main" id="{3754075E-E965-4269-A67E-08A4B043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sen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mê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ríu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con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rơm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rợp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0351" name="Text Box 15">
            <a:extLst>
              <a:ext uri="{FF2B5EF4-FFF2-40B4-BE49-F238E27FC236}">
                <a16:creationId xmlns:a16="http://schemas.microsoft.com/office/drawing/2014/main" id="{CF4A3CCB-4DFD-4B9B-A581-288D8427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quê ngoại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48129">
            <a:extLst>
              <a:ext uri="{FF2B5EF4-FFF2-40B4-BE49-F238E27FC236}">
                <a16:creationId xmlns:a16="http://schemas.microsoft.com/office/drawing/2014/main" id="{0C77AC4F-5522-43EF-B6EE-B0660CC9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239000" cy="3352800"/>
          </a:xfrm>
          <a:prstGeom prst="star32">
            <a:avLst>
              <a:gd name="adj" fmla="val 43181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</a:rPr>
              <a:t>Kiểm </a:t>
            </a: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400" b="1" noProof="1">
                <a:solidFill>
                  <a:srgbClr val="EA1020"/>
                </a:solidFill>
              </a:rPr>
              <a:t> bài cũ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8" name="Text Box 12">
            <a:extLst>
              <a:ext uri="{FF2B5EF4-FFF2-40B4-BE49-F238E27FC236}">
                <a16:creationId xmlns:a16="http://schemas.microsoft.com/office/drawing/2014/main" id="{3754075E-E965-4269-A67E-08A4B043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ra.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en-US" altLang="en-US" sz="24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CHỬ VĂN LONG</a:t>
            </a:r>
          </a:p>
          <a:p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AECFD5EC-7BAA-41A8-A0FF-65775C0B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30250"/>
            <a:ext cx="8305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………..…..,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……………………….</a:t>
            </a:r>
          </a:p>
          <a:p>
            <a:pPr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………..………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…..………….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5" name="Rectangle 19">
            <a:extLst>
              <a:ext uri="{FF2B5EF4-FFF2-40B4-BE49-F238E27FC236}">
                <a16:creationId xmlns:a16="http://schemas.microsoft.com/office/drawing/2014/main" id="{536E07E4-6013-4763-A5DF-F54E5675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1349375"/>
            <a:ext cx="2055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vi-VN" altLang="en-US" sz="2286" u="sng">
              <a:solidFill>
                <a:srgbClr val="00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13316" name="Text Box 22">
            <a:extLst>
              <a:ext uri="{FF2B5EF4-FFF2-40B4-BE49-F238E27FC236}">
                <a16:creationId xmlns:a16="http://schemas.microsoft.com/office/drawing/2014/main" id="{E06B1A48-DF75-47E3-8ED3-064E5859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736600"/>
            <a:ext cx="1841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86">
              <a:latin typeface="HP001 4 hang 1 ô ly" panose="020B06030503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D4812544-94F7-4895-AF6B-69C16761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966788"/>
            <a:ext cx="708501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….….…….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          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….…………………………………….</a:t>
            </a:r>
          </a:p>
          <a:p>
            <a:pPr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…..………..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……………………………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…….…………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43DB45E4-86E6-418E-9B5F-25B682F2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1365250"/>
            <a:ext cx="20558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Text Box 35">
            <a:extLst>
              <a:ext uri="{FF2B5EF4-FFF2-40B4-BE49-F238E27FC236}">
                <a16:creationId xmlns:a16="http://schemas.microsoft.com/office/drawing/2014/main" id="{8905D0B2-F1F5-4256-9487-8620BC144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966788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9941" name="Text Box 37">
            <a:extLst>
              <a:ext uri="{FF2B5EF4-FFF2-40B4-BE49-F238E27FC236}">
                <a16:creationId xmlns:a16="http://schemas.microsoft.com/office/drawing/2014/main" id="{4DC7A757-EA84-41FD-B2CE-C9AB8011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806450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BD06120E-F0CF-4C1A-A593-E9BA1254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749300"/>
            <a:ext cx="91852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Em ………………………..,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…………………………… hương trời.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Gặp ……………………….,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Quên quên …………………………….          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 Gặp ………………………,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Ở …………….………………………….</a:t>
            </a:r>
          </a:p>
          <a:p>
            <a:pPr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                     Bạn ……………………......</a:t>
            </a:r>
          </a:p>
          <a:p>
            <a:pPr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          Qua ……………………………………     </a:t>
            </a:r>
          </a:p>
          <a:p>
            <a:pPr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                     Bóng ……………………</a:t>
            </a:r>
          </a:p>
          <a:p>
            <a:pPr algn="ctr" eaLnBrk="1" hangingPunct="1">
              <a:lnSpc>
                <a:spcPts val="381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3200">
                <a:solidFill>
                  <a:srgbClr val="3333FF"/>
                </a:solidFill>
                <a:latin typeface="+mj-lt"/>
              </a:rPr>
              <a:t>  ................................................êm đềm</a:t>
            </a:r>
            <a:endParaRPr lang="en-US" altLang="en-US" sz="3200" b="1">
              <a:solidFill>
                <a:srgbClr val="6600CC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48129">
            <a:extLst>
              <a:ext uri="{FF2B5EF4-FFF2-40B4-BE49-F238E27FC236}">
                <a16:creationId xmlns:a16="http://schemas.microsoft.com/office/drawing/2014/main" id="{DA17E7F7-9B3D-424A-94DB-7F07AD8B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752600"/>
            <a:ext cx="6858000" cy="3429000"/>
          </a:xfrm>
          <a:prstGeom prst="star32">
            <a:avLst>
              <a:gd name="adj" fmla="val 43181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 noProof="1">
              <a:solidFill>
                <a:srgbClr val="EA102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s 75780">
            <a:extLst>
              <a:ext uri="{FF2B5EF4-FFF2-40B4-BE49-F238E27FC236}">
                <a16:creationId xmlns:a16="http://schemas.microsoft.com/office/drawing/2014/main" id="{50D7455D-6A70-4D67-8648-D0121EE8F5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4038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Text Box 75781">
            <a:extLst>
              <a:ext uri="{FF2B5EF4-FFF2-40B4-BE49-F238E27FC236}">
                <a16:creationId xmlns:a16="http://schemas.microsoft.com/office/drawing/2014/main" id="{E8DE667D-B0D3-4FE4-9BE3-059E2873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2286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5" name="Text Box 75784">
            <a:extLst>
              <a:ext uri="{FF2B5EF4-FFF2-40B4-BE49-F238E27FC236}">
                <a16:creationId xmlns:a16="http://schemas.microsoft.com/office/drawing/2014/main" id="{DD169F83-1CDC-4574-AA1A-6F15FC05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60198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        </a:t>
            </a:r>
            <a:r>
              <a:rPr lang="en-US" altLang="en-US" sz="1600" dirty="0">
                <a:solidFill>
                  <a:srgbClr val="0000CC"/>
                </a:solidFill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7" name="Picture 7" descr="hoa sen">
            <a:extLst>
              <a:ext uri="{FF2B5EF4-FFF2-40B4-BE49-F238E27FC236}">
                <a16:creationId xmlns:a16="http://schemas.microsoft.com/office/drawing/2014/main" id="{AB0FCF3E-14A3-4CF4-96C8-41AFCF9B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0300"/>
            <a:ext cx="74676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s 76803">
            <a:extLst>
              <a:ext uri="{FF2B5EF4-FFF2-40B4-BE49-F238E27FC236}">
                <a16:creationId xmlns:a16="http://schemas.microsoft.com/office/drawing/2014/main" id="{93BC5AFB-AF19-4136-8974-F11F4370B0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4038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Text Box 76804">
            <a:extLst>
              <a:ext uri="{FF2B5EF4-FFF2-40B4-BE49-F238E27FC236}">
                <a16:creationId xmlns:a16="http://schemas.microsoft.com/office/drawing/2014/main" id="{BAA2F1D2-9AD3-44E2-A4CD-D8700607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2286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7" name="Text Box 76806">
            <a:extLst>
              <a:ext uri="{FF2B5EF4-FFF2-40B4-BE49-F238E27FC236}">
                <a16:creationId xmlns:a16="http://schemas.microsoft.com/office/drawing/2014/main" id="{DE5DE05F-B5A6-4772-9378-3FBB6DF2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59436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8" name="Text Placeholder 76807" descr="14">
            <a:extLst>
              <a:ext uri="{FF2B5EF4-FFF2-40B4-BE49-F238E27FC236}">
                <a16:creationId xmlns:a16="http://schemas.microsoft.com/office/drawing/2014/main" id="{907026CD-E68F-40F6-8252-83B31562158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36663"/>
            <a:ext cx="7024688" cy="4525962"/>
          </a:xfrm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s 77825">
            <a:extLst>
              <a:ext uri="{FF2B5EF4-FFF2-40B4-BE49-F238E27FC236}">
                <a16:creationId xmlns:a16="http://schemas.microsoft.com/office/drawing/2014/main" id="{A28C6D66-CC66-428A-82DE-7D87A23C20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4038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ext Box 77826">
            <a:extLst>
              <a:ext uri="{FF2B5EF4-FFF2-40B4-BE49-F238E27FC236}">
                <a16:creationId xmlns:a16="http://schemas.microsoft.com/office/drawing/2014/main" id="{EE45836A-5409-4DFD-AF25-B238D152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2286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Text Box 77828">
            <a:extLst>
              <a:ext uri="{FF2B5EF4-FFF2-40B4-BE49-F238E27FC236}">
                <a16:creationId xmlns:a16="http://schemas.microsoft.com/office/drawing/2014/main" id="{41E4D929-894E-4F06-9B13-83CF1B73D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49975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        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5" name="Content Placeholder 6">
            <a:extLst>
              <a:ext uri="{FF2B5EF4-FFF2-40B4-BE49-F238E27FC236}">
                <a16:creationId xmlns:a16="http://schemas.microsoft.com/office/drawing/2014/main" id="{A759AC4B-5C59-4AB5-B546-C760B5FC9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06525"/>
            <a:ext cx="8229600" cy="4691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s 78849">
            <a:extLst>
              <a:ext uri="{FF2B5EF4-FFF2-40B4-BE49-F238E27FC236}">
                <a16:creationId xmlns:a16="http://schemas.microsoft.com/office/drawing/2014/main" id="{C1FBEA77-2CE4-49A7-9ADC-B8750900FF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4038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ext Box 78850">
            <a:extLst>
              <a:ext uri="{FF2B5EF4-FFF2-40B4-BE49-F238E27FC236}">
                <a16:creationId xmlns:a16="http://schemas.microsoft.com/office/drawing/2014/main" id="{7269D79C-DA7F-4387-9196-43753D00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2286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3" name="Text Box 78852">
            <a:extLst>
              <a:ext uri="{FF2B5EF4-FFF2-40B4-BE49-F238E27FC236}">
                <a16:creationId xmlns:a16="http://schemas.microsoft.com/office/drawing/2014/main" id="{137373C0-288D-4C58-B65D-D9C041560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80125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      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3" name="Content Placeholder 4">
            <a:extLst>
              <a:ext uri="{FF2B5EF4-FFF2-40B4-BE49-F238E27FC236}">
                <a16:creationId xmlns:a16="http://schemas.microsoft.com/office/drawing/2014/main" id="{FF933354-5CC6-418C-94B1-548279D19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80010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s 79873">
            <a:extLst>
              <a:ext uri="{FF2B5EF4-FFF2-40B4-BE49-F238E27FC236}">
                <a16:creationId xmlns:a16="http://schemas.microsoft.com/office/drawing/2014/main" id="{30D140A7-98CD-4F71-8E52-1C60C93048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4038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Text Box 79874">
            <a:extLst>
              <a:ext uri="{FF2B5EF4-FFF2-40B4-BE49-F238E27FC236}">
                <a16:creationId xmlns:a16="http://schemas.microsoft.com/office/drawing/2014/main" id="{7FD1E899-B20A-4C9C-AF9C-42841F76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2286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7" name="Text Box 79876">
            <a:extLst>
              <a:ext uri="{FF2B5EF4-FFF2-40B4-BE49-F238E27FC236}">
                <a16:creationId xmlns:a16="http://schemas.microsoft.com/office/drawing/2014/main" id="{B4321AE8-9E53-470F-88A1-AF463943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817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con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80" name="Picture 79879" descr="Ve que ngoai166">
            <a:extLst>
              <a:ext uri="{FF2B5EF4-FFF2-40B4-BE49-F238E27FC236}">
                <a16:creationId xmlns:a16="http://schemas.microsoft.com/office/drawing/2014/main" id="{6DA0B7AA-B836-4477-8167-00D43816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4913"/>
            <a:ext cx="7086600" cy="4711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6EBEC37-57FF-4333-8BC5-C1DD13D930A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533400"/>
            <a:ext cx="8001000" cy="1676400"/>
          </a:xfrm>
        </p:spPr>
        <p:txBody>
          <a:bodyPr/>
          <a:lstStyle/>
          <a:p>
            <a:pPr algn="l"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:  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”,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229E337-4109-448E-8F01-A25BF2C9287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81200"/>
            <a:ext cx="6400800" cy="838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2E258DF3-0963-4B48-B177-192810F52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718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b. Sẵn sàng hi sinh cứu người.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1A4B9A87-E52F-4109-9F55-5AA3A7F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d. Cả 3 ý trên đều đúng.</a:t>
            </a:r>
          </a:p>
        </p:txBody>
      </p:sp>
      <p:sp>
        <p:nvSpPr>
          <p:cNvPr id="68614" name="Text Box 6">
            <a:extLst>
              <a:ext uri="{FF2B5EF4-FFF2-40B4-BE49-F238E27FC236}">
                <a16:creationId xmlns:a16="http://schemas.microsoft.com/office/drawing/2014/main" id="{73D8BD6C-82C0-427A-AB21-75690E1EC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336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7415" name="Group 8">
            <a:extLst>
              <a:ext uri="{FF2B5EF4-FFF2-40B4-BE49-F238E27FC236}">
                <a16:creationId xmlns:a16="http://schemas.microsoft.com/office/drawing/2014/main" id="{63014DA1-8796-498D-8498-9E4026971B4A}"/>
              </a:ext>
            </a:extLst>
          </p:cNvPr>
          <p:cNvGrpSpPr>
            <a:grpSpLocks/>
          </p:cNvGrpSpPr>
          <p:nvPr/>
        </p:nvGrpSpPr>
        <p:grpSpPr bwMode="auto">
          <a:xfrm>
            <a:off x="7529513" y="5334000"/>
            <a:ext cx="1614487" cy="1524000"/>
            <a:chOff x="2151" y="3024"/>
            <a:chExt cx="1017" cy="1229"/>
          </a:xfrm>
        </p:grpSpPr>
        <p:pic>
          <p:nvPicPr>
            <p:cNvPr id="17418" name="Picture 9" descr="Hinh dong">
              <a:extLst>
                <a:ext uri="{FF2B5EF4-FFF2-40B4-BE49-F238E27FC236}">
                  <a16:creationId xmlns:a16="http://schemas.microsoft.com/office/drawing/2014/main" id="{30A89B41-AEE3-4E4F-82DC-DC214DA3C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9" name="Group 10">
              <a:extLst>
                <a:ext uri="{FF2B5EF4-FFF2-40B4-BE49-F238E27FC236}">
                  <a16:creationId xmlns:a16="http://schemas.microsoft.com/office/drawing/2014/main" id="{16A043C7-CE14-4610-962F-FCABAA3D3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7420" name="Picture 11" descr="Hinh dong">
                <a:extLst>
                  <a:ext uri="{FF2B5EF4-FFF2-40B4-BE49-F238E27FC236}">
                    <a16:creationId xmlns:a16="http://schemas.microsoft.com/office/drawing/2014/main" id="{A8547686-C8EA-468B-918A-250A738D3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2" descr="Hinh dong">
                <a:extLst>
                  <a:ext uri="{FF2B5EF4-FFF2-40B4-BE49-F238E27FC236}">
                    <a16:creationId xmlns:a16="http://schemas.microsoft.com/office/drawing/2014/main" id="{FDC225AC-9D77-44B1-9B4C-DF5DC32EE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2" name="Picture 13" descr="Hinh dong">
                <a:extLst>
                  <a:ext uri="{FF2B5EF4-FFF2-40B4-BE49-F238E27FC236}">
                    <a16:creationId xmlns:a16="http://schemas.microsoft.com/office/drawing/2014/main" id="{062AF568-AEA8-4018-B796-E344BB9DF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3" name="Picture 14" descr="Hinh dong">
                <a:extLst>
                  <a:ext uri="{FF2B5EF4-FFF2-40B4-BE49-F238E27FC236}">
                    <a16:creationId xmlns:a16="http://schemas.microsoft.com/office/drawing/2014/main" id="{63DF9802-62EF-49BB-84BC-0168E4A9E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16" name="Picture 15" descr="addemoticons172">
            <a:extLst>
              <a:ext uri="{FF2B5EF4-FFF2-40B4-BE49-F238E27FC236}">
                <a16:creationId xmlns:a16="http://schemas.microsoft.com/office/drawing/2014/main" id="{8DD59136-1A4A-4E01-A560-C29DA820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281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B0580C96-A15D-45CC-B9F1-A69EB864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62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c. Sẵn sàng chia sẻ khó khăn.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0125 -0.22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2" grpId="1"/>
      <p:bldP spid="68613" grpId="0"/>
      <p:bldP spid="68613" grpId="1"/>
      <p:bldP spid="68613" grpId="2"/>
      <p:bldP spid="68614" grpId="0"/>
      <p:bldP spid="68614" grpId="1"/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8129">
            <a:extLst>
              <a:ext uri="{FF2B5EF4-FFF2-40B4-BE49-F238E27FC236}">
                <a16:creationId xmlns:a16="http://schemas.microsoft.com/office/drawing/2014/main" id="{4518B6A7-C49F-4B2A-A31C-8A4BF0F8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114800"/>
          </a:xfrm>
          <a:prstGeom prst="star32">
            <a:avLst>
              <a:gd name="adj" fmla="val 43181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</a:rPr>
              <a:t>Dặn dò: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học thuộc bài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noProof="1">
                <a:solidFill>
                  <a:srgbClr val="EA1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kiện/139 </a:t>
            </a:r>
            <a:endParaRPr lang="en-US" altLang="en-US" sz="6000" b="1" noProof="1">
              <a:solidFill>
                <a:srgbClr val="EA1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noProof="1">
              <a:solidFill>
                <a:srgbClr val="EA10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74" name="Picture 2" descr="hoa sen">
            <a:extLst>
              <a:ext uri="{FF2B5EF4-FFF2-40B4-BE49-F238E27FC236}">
                <a16:creationId xmlns:a16="http://schemas.microsoft.com/office/drawing/2014/main" id="{4342DAB7-0012-4FF4-B747-AA50A82C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7" name="WordArt 5">
            <a:extLst>
              <a:ext uri="{FF2B5EF4-FFF2-40B4-BE49-F238E27FC236}">
                <a16:creationId xmlns:a16="http://schemas.microsoft.com/office/drawing/2014/main" id="{2EE25C5B-7C18-4E8C-A45A-47D5AFA707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6477000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48129">
            <a:extLst>
              <a:ext uri="{FF2B5EF4-FFF2-40B4-BE49-F238E27FC236}">
                <a16:creationId xmlns:a16="http://schemas.microsoft.com/office/drawing/2014/main" id="{050F4DEF-E2E4-4508-8DBC-96E8138E1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0" y="2209800"/>
            <a:ext cx="4335517" cy="3810000"/>
          </a:xfrm>
          <a:prstGeom prst="star32">
            <a:avLst>
              <a:gd name="adj" fmla="val 43181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noProof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b="1" noProof="1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5843" descr="Ve que ngoai">
            <a:extLst>
              <a:ext uri="{FF2B5EF4-FFF2-40B4-BE49-F238E27FC236}">
                <a16:creationId xmlns:a16="http://schemas.microsoft.com/office/drawing/2014/main" id="{E65571E1-E984-469C-A190-7D1E1E6E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77" y="0"/>
            <a:ext cx="4572000" cy="480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Ve que ngoai166">
            <a:extLst>
              <a:ext uri="{FF2B5EF4-FFF2-40B4-BE49-F238E27FC236}">
                <a16:creationId xmlns:a16="http://schemas.microsoft.com/office/drawing/2014/main" id="{55E758CA-5F85-48A3-8498-2919568B2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08"/>
          <a:stretch/>
        </p:blipFill>
        <p:spPr bwMode="auto">
          <a:xfrm>
            <a:off x="4632197" y="2057406"/>
            <a:ext cx="4442837" cy="480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05037E6-A632-4E71-9242-367B0E36A3D5}"/>
              </a:ext>
            </a:extLst>
          </p:cNvPr>
          <p:cNvSpPr/>
          <p:nvPr/>
        </p:nvSpPr>
        <p:spPr>
          <a:xfrm>
            <a:off x="1790700" y="5181600"/>
            <a:ext cx="762000" cy="533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1</a:t>
            </a:r>
            <a:endParaRPr lang="en-US" sz="360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740C695-821D-4A4A-BD4A-D7CAE9662FA9}"/>
              </a:ext>
            </a:extLst>
          </p:cNvPr>
          <p:cNvSpPr/>
          <p:nvPr/>
        </p:nvSpPr>
        <p:spPr>
          <a:xfrm>
            <a:off x="6472238" y="1447800"/>
            <a:ext cx="762000" cy="533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2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5843" descr="Ve que ngoai">
            <a:extLst>
              <a:ext uri="{FF2B5EF4-FFF2-40B4-BE49-F238E27FC236}">
                <a16:creationId xmlns:a16="http://schemas.microsoft.com/office/drawing/2014/main" id="{199B432C-31F0-43C4-BFED-EFB3617E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682" cy="6324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693B55C1-387D-4A35-AFBE-A8780C2FD86D}"/>
              </a:ext>
            </a:extLst>
          </p:cNvPr>
          <p:cNvSpPr/>
          <p:nvPr/>
        </p:nvSpPr>
        <p:spPr>
          <a:xfrm>
            <a:off x="4343400" y="6172200"/>
            <a:ext cx="762000" cy="533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1</a:t>
            </a:r>
            <a:endParaRPr 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C96F3F1-CA1D-40BD-8556-55BCD0AF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3" descr="hoa sen">
            <a:extLst>
              <a:ext uri="{FF2B5EF4-FFF2-40B4-BE49-F238E27FC236}">
                <a16:creationId xmlns:a16="http://schemas.microsoft.com/office/drawing/2014/main" id="{BB2A546A-1EF4-494B-BA52-088B1EC4B7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8" y="274638"/>
            <a:ext cx="8615362" cy="635476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 que ngoai166">
            <a:extLst>
              <a:ext uri="{FF2B5EF4-FFF2-40B4-BE49-F238E27FC236}">
                <a16:creationId xmlns:a16="http://schemas.microsoft.com/office/drawing/2014/main" id="{491D32C1-8149-4D5C-ACE7-3C7DCC192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7"/>
          <a:stretch/>
        </p:blipFill>
        <p:spPr bwMode="auto">
          <a:xfrm>
            <a:off x="1219288" y="0"/>
            <a:ext cx="6476830" cy="5983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C7BBE39-7B24-4854-B3BA-A06B0E1DCE87}"/>
              </a:ext>
            </a:extLst>
          </p:cNvPr>
          <p:cNvSpPr/>
          <p:nvPr/>
        </p:nvSpPr>
        <p:spPr>
          <a:xfrm>
            <a:off x="4249738" y="6326188"/>
            <a:ext cx="703262" cy="5127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2</a:t>
            </a:r>
            <a:endParaRPr 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BDB98D7-7B0C-4E3F-9AB9-65AF5F21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3" name="Picture 12" descr="Kết quả hình ảnh cho cảnh làng quê bắc bộ">
            <a:extLst>
              <a:ext uri="{FF2B5EF4-FFF2-40B4-BE49-F238E27FC236}">
                <a16:creationId xmlns:a16="http://schemas.microsoft.com/office/drawing/2014/main" id="{FFC22BB7-BE45-4461-9D7F-6938255FA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0350"/>
            <a:ext cx="8707438" cy="6369050"/>
          </a:xfr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0.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828</Words>
  <Application>Microsoft Office PowerPoint</Application>
  <PresentationFormat>On-screen Show (4:3)</PresentationFormat>
  <Paragraphs>138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.VnArial</vt:lpstr>
      <vt:lpstr>Arial</vt:lpstr>
      <vt:lpstr>Comic Sans MS</vt:lpstr>
      <vt:lpstr>HP001 4 hang 1 ô ly</vt:lpstr>
      <vt:lpstr>Impact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Hãy chọn ý đúng nhất:    Qua câu chuyện “Đôi bạn”, em thấy những người làng quê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Pham</cp:lastModifiedBy>
  <cp:revision>181</cp:revision>
  <dcterms:created xsi:type="dcterms:W3CDTF">2010-01-06T00:19:41Z</dcterms:created>
  <dcterms:modified xsi:type="dcterms:W3CDTF">2021-12-07T12:23:28Z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